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1" r:id="rId2"/>
    <p:sldId id="268" r:id="rId3"/>
    <p:sldId id="269" r:id="rId4"/>
    <p:sldId id="270" r:id="rId5"/>
    <p:sldId id="271" r:id="rId6"/>
    <p:sldId id="267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416" y="-31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2015/2/10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8473240" y="294764"/>
            <a:ext cx="12362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15x</a:t>
            </a:r>
            <a:r>
              <a:rPr lang="en-US" altLang="ja-JP" sz="10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20m(1/100)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9" name="テキスト ボックス 578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453590" y="980728"/>
            <a:ext cx="8998820" cy="5400000"/>
            <a:chOff x="453590" y="980728"/>
            <a:chExt cx="8998820" cy="5400000"/>
          </a:xfrm>
        </p:grpSpPr>
        <p:grpSp>
          <p:nvGrpSpPr>
            <p:cNvPr id="643" name="グループ化 642"/>
            <p:cNvGrpSpPr/>
            <p:nvPr/>
          </p:nvGrpSpPr>
          <p:grpSpPr>
            <a:xfrm>
              <a:off x="453590" y="980728"/>
              <a:ext cx="8998820" cy="5400000"/>
              <a:chOff x="453590" y="980728"/>
              <a:chExt cx="8998820" cy="5400000"/>
            </a:xfrm>
          </p:grpSpPr>
          <p:sp>
            <p:nvSpPr>
              <p:cNvPr id="581" name="正方形/長方形 580"/>
              <p:cNvSpPr/>
              <p:nvPr/>
            </p:nvSpPr>
            <p:spPr>
              <a:xfrm>
                <a:off x="453590" y="980728"/>
                <a:ext cx="8998820" cy="5400000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88" name="直線コネクタ 587"/>
              <p:cNvCxnSpPr/>
              <p:nvPr/>
            </p:nvCxnSpPr>
            <p:spPr>
              <a:xfrm>
                <a:off x="81349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直線コネクタ 588"/>
              <p:cNvCxnSpPr/>
              <p:nvPr/>
            </p:nvCxnSpPr>
            <p:spPr>
              <a:xfrm>
                <a:off x="117340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直線コネクタ 589"/>
              <p:cNvCxnSpPr/>
              <p:nvPr/>
            </p:nvCxnSpPr>
            <p:spPr>
              <a:xfrm>
                <a:off x="153330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直線コネクタ 590"/>
              <p:cNvCxnSpPr/>
              <p:nvPr/>
            </p:nvCxnSpPr>
            <p:spPr>
              <a:xfrm>
                <a:off x="189321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直線コネクタ 591"/>
              <p:cNvCxnSpPr/>
              <p:nvPr/>
            </p:nvCxnSpPr>
            <p:spPr>
              <a:xfrm>
                <a:off x="2253123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直線コネクタ 592"/>
              <p:cNvCxnSpPr/>
              <p:nvPr/>
            </p:nvCxnSpPr>
            <p:spPr>
              <a:xfrm>
                <a:off x="2613030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直線コネクタ 593"/>
              <p:cNvCxnSpPr/>
              <p:nvPr/>
            </p:nvCxnSpPr>
            <p:spPr>
              <a:xfrm>
                <a:off x="2972937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直線コネクタ 594"/>
              <p:cNvCxnSpPr/>
              <p:nvPr/>
            </p:nvCxnSpPr>
            <p:spPr>
              <a:xfrm>
                <a:off x="3332844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線コネクタ 595"/>
              <p:cNvCxnSpPr/>
              <p:nvPr/>
            </p:nvCxnSpPr>
            <p:spPr>
              <a:xfrm>
                <a:off x="3692751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線コネクタ 596"/>
              <p:cNvCxnSpPr/>
              <p:nvPr/>
            </p:nvCxnSpPr>
            <p:spPr>
              <a:xfrm>
                <a:off x="4052658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直線コネクタ 597"/>
              <p:cNvCxnSpPr/>
              <p:nvPr/>
            </p:nvCxnSpPr>
            <p:spPr>
              <a:xfrm>
                <a:off x="441256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線コネクタ 598"/>
              <p:cNvCxnSpPr/>
              <p:nvPr/>
            </p:nvCxnSpPr>
            <p:spPr>
              <a:xfrm>
                <a:off x="477247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直線コネクタ 599"/>
              <p:cNvCxnSpPr/>
              <p:nvPr/>
            </p:nvCxnSpPr>
            <p:spPr>
              <a:xfrm>
                <a:off x="513237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直線コネクタ 600"/>
              <p:cNvCxnSpPr/>
              <p:nvPr/>
            </p:nvCxnSpPr>
            <p:spPr>
              <a:xfrm>
                <a:off x="549228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直線コネクタ 601"/>
              <p:cNvCxnSpPr/>
              <p:nvPr/>
            </p:nvCxnSpPr>
            <p:spPr>
              <a:xfrm>
                <a:off x="5852193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直線コネクタ 602"/>
              <p:cNvCxnSpPr/>
              <p:nvPr/>
            </p:nvCxnSpPr>
            <p:spPr>
              <a:xfrm>
                <a:off x="6212100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直線コネクタ 603"/>
              <p:cNvCxnSpPr/>
              <p:nvPr/>
            </p:nvCxnSpPr>
            <p:spPr>
              <a:xfrm>
                <a:off x="6572007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直線コネクタ 604"/>
              <p:cNvCxnSpPr/>
              <p:nvPr/>
            </p:nvCxnSpPr>
            <p:spPr>
              <a:xfrm>
                <a:off x="6931914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6" name="直線コネクタ 605"/>
              <p:cNvCxnSpPr/>
              <p:nvPr/>
            </p:nvCxnSpPr>
            <p:spPr>
              <a:xfrm>
                <a:off x="7291821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直線コネクタ 606"/>
              <p:cNvCxnSpPr/>
              <p:nvPr/>
            </p:nvCxnSpPr>
            <p:spPr>
              <a:xfrm>
                <a:off x="7651728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直線コネクタ 607"/>
              <p:cNvCxnSpPr/>
              <p:nvPr/>
            </p:nvCxnSpPr>
            <p:spPr>
              <a:xfrm>
                <a:off x="801163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直線コネクタ 608"/>
              <p:cNvCxnSpPr/>
              <p:nvPr/>
            </p:nvCxnSpPr>
            <p:spPr>
              <a:xfrm>
                <a:off x="837154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直線コネクタ 609"/>
              <p:cNvCxnSpPr/>
              <p:nvPr/>
            </p:nvCxnSpPr>
            <p:spPr>
              <a:xfrm>
                <a:off x="873144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直線コネクタ 610"/>
              <p:cNvCxnSpPr/>
              <p:nvPr/>
            </p:nvCxnSpPr>
            <p:spPr>
              <a:xfrm>
                <a:off x="909135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5" name="直線コネクタ 614"/>
              <p:cNvCxnSpPr/>
              <p:nvPr/>
            </p:nvCxnSpPr>
            <p:spPr>
              <a:xfrm>
                <a:off x="453590" y="60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6" name="直線コネクタ 615"/>
              <p:cNvCxnSpPr/>
              <p:nvPr/>
            </p:nvCxnSpPr>
            <p:spPr>
              <a:xfrm>
                <a:off x="453590" y="56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7" name="直線コネクタ 616"/>
              <p:cNvCxnSpPr/>
              <p:nvPr/>
            </p:nvCxnSpPr>
            <p:spPr>
              <a:xfrm>
                <a:off x="453590" y="53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8" name="直線コネクタ 617"/>
              <p:cNvCxnSpPr/>
              <p:nvPr/>
            </p:nvCxnSpPr>
            <p:spPr>
              <a:xfrm>
                <a:off x="453590" y="49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9" name="直線コネクタ 618"/>
              <p:cNvCxnSpPr/>
              <p:nvPr/>
            </p:nvCxnSpPr>
            <p:spPr>
              <a:xfrm>
                <a:off x="453590" y="458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直線コネクタ 619"/>
              <p:cNvCxnSpPr/>
              <p:nvPr/>
            </p:nvCxnSpPr>
            <p:spPr>
              <a:xfrm>
                <a:off x="453590" y="42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直線コネクタ 620"/>
              <p:cNvCxnSpPr/>
              <p:nvPr/>
            </p:nvCxnSpPr>
            <p:spPr>
              <a:xfrm>
                <a:off x="453590" y="38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直線コネクタ 621"/>
              <p:cNvCxnSpPr/>
              <p:nvPr/>
            </p:nvCxnSpPr>
            <p:spPr>
              <a:xfrm>
                <a:off x="453590" y="35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3" name="直線コネクタ 622"/>
              <p:cNvCxnSpPr/>
              <p:nvPr/>
            </p:nvCxnSpPr>
            <p:spPr>
              <a:xfrm>
                <a:off x="453590" y="31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直線コネクタ 623"/>
              <p:cNvCxnSpPr/>
              <p:nvPr/>
            </p:nvCxnSpPr>
            <p:spPr>
              <a:xfrm>
                <a:off x="453590" y="278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直線コネクタ 624"/>
              <p:cNvCxnSpPr/>
              <p:nvPr/>
            </p:nvCxnSpPr>
            <p:spPr>
              <a:xfrm>
                <a:off x="453590" y="24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6" name="直線コネクタ 625"/>
              <p:cNvCxnSpPr/>
              <p:nvPr/>
            </p:nvCxnSpPr>
            <p:spPr>
              <a:xfrm>
                <a:off x="453590" y="20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7" name="直線コネクタ 626"/>
              <p:cNvCxnSpPr/>
              <p:nvPr/>
            </p:nvCxnSpPr>
            <p:spPr>
              <a:xfrm>
                <a:off x="453590" y="17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8" name="直線コネクタ 627"/>
              <p:cNvCxnSpPr/>
              <p:nvPr/>
            </p:nvCxnSpPr>
            <p:spPr>
              <a:xfrm>
                <a:off x="453590" y="13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6" name="グループ化 685"/>
            <p:cNvGrpSpPr/>
            <p:nvPr/>
          </p:nvGrpSpPr>
          <p:grpSpPr>
            <a:xfrm>
              <a:off x="453590" y="1163435"/>
              <a:ext cx="8998820" cy="5034587"/>
              <a:chOff x="453590" y="986141"/>
              <a:chExt cx="8998820" cy="5034587"/>
            </a:xfrm>
          </p:grpSpPr>
          <p:cxnSp>
            <p:nvCxnSpPr>
              <p:cNvPr id="687" name="直線コネクタ 686"/>
              <p:cNvCxnSpPr/>
              <p:nvPr/>
            </p:nvCxnSpPr>
            <p:spPr>
              <a:xfrm>
                <a:off x="453590" y="60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直線コネクタ 687"/>
              <p:cNvCxnSpPr/>
              <p:nvPr/>
            </p:nvCxnSpPr>
            <p:spPr>
              <a:xfrm>
                <a:off x="453590" y="56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直線コネクタ 688"/>
              <p:cNvCxnSpPr/>
              <p:nvPr/>
            </p:nvCxnSpPr>
            <p:spPr>
              <a:xfrm>
                <a:off x="453590" y="53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0" name="直線コネクタ 689"/>
              <p:cNvCxnSpPr/>
              <p:nvPr/>
            </p:nvCxnSpPr>
            <p:spPr>
              <a:xfrm>
                <a:off x="453590" y="49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1" name="直線コネクタ 690"/>
              <p:cNvCxnSpPr/>
              <p:nvPr/>
            </p:nvCxnSpPr>
            <p:spPr>
              <a:xfrm>
                <a:off x="453590" y="458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2" name="直線コネクタ 691"/>
              <p:cNvCxnSpPr/>
              <p:nvPr/>
            </p:nvCxnSpPr>
            <p:spPr>
              <a:xfrm>
                <a:off x="453590" y="42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3" name="直線コネクタ 692"/>
              <p:cNvCxnSpPr/>
              <p:nvPr/>
            </p:nvCxnSpPr>
            <p:spPr>
              <a:xfrm>
                <a:off x="453590" y="38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4" name="直線コネクタ 693"/>
              <p:cNvCxnSpPr/>
              <p:nvPr/>
            </p:nvCxnSpPr>
            <p:spPr>
              <a:xfrm>
                <a:off x="453590" y="35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5" name="直線コネクタ 694"/>
              <p:cNvCxnSpPr/>
              <p:nvPr/>
            </p:nvCxnSpPr>
            <p:spPr>
              <a:xfrm>
                <a:off x="453590" y="31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6" name="直線コネクタ 695"/>
              <p:cNvCxnSpPr/>
              <p:nvPr/>
            </p:nvCxnSpPr>
            <p:spPr>
              <a:xfrm>
                <a:off x="453590" y="278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7" name="直線コネクタ 696"/>
              <p:cNvCxnSpPr/>
              <p:nvPr/>
            </p:nvCxnSpPr>
            <p:spPr>
              <a:xfrm>
                <a:off x="453590" y="242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8" name="直線コネクタ 697"/>
              <p:cNvCxnSpPr/>
              <p:nvPr/>
            </p:nvCxnSpPr>
            <p:spPr>
              <a:xfrm>
                <a:off x="453590" y="206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直線コネクタ 698"/>
              <p:cNvCxnSpPr/>
              <p:nvPr/>
            </p:nvCxnSpPr>
            <p:spPr>
              <a:xfrm>
                <a:off x="453590" y="170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0" name="直線コネクタ 699"/>
              <p:cNvCxnSpPr/>
              <p:nvPr/>
            </p:nvCxnSpPr>
            <p:spPr>
              <a:xfrm>
                <a:off x="453590" y="1340728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直線コネクタ 700"/>
              <p:cNvCxnSpPr/>
              <p:nvPr/>
            </p:nvCxnSpPr>
            <p:spPr>
              <a:xfrm>
                <a:off x="453590" y="986141"/>
                <a:ext cx="899882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2" name="グループ化 701"/>
            <p:cNvGrpSpPr/>
            <p:nvPr/>
          </p:nvGrpSpPr>
          <p:grpSpPr>
            <a:xfrm>
              <a:off x="634115" y="980728"/>
              <a:ext cx="8637770" cy="5400000"/>
              <a:chOff x="813495" y="980728"/>
              <a:chExt cx="8637770" cy="5400000"/>
            </a:xfrm>
          </p:grpSpPr>
          <p:cxnSp>
            <p:nvCxnSpPr>
              <p:cNvPr id="703" name="直線コネクタ 702"/>
              <p:cNvCxnSpPr/>
              <p:nvPr/>
            </p:nvCxnSpPr>
            <p:spPr>
              <a:xfrm>
                <a:off x="81349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直線コネクタ 703"/>
              <p:cNvCxnSpPr/>
              <p:nvPr/>
            </p:nvCxnSpPr>
            <p:spPr>
              <a:xfrm>
                <a:off x="117340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直線コネクタ 704"/>
              <p:cNvCxnSpPr/>
              <p:nvPr/>
            </p:nvCxnSpPr>
            <p:spPr>
              <a:xfrm>
                <a:off x="153330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直線コネクタ 705"/>
              <p:cNvCxnSpPr/>
              <p:nvPr/>
            </p:nvCxnSpPr>
            <p:spPr>
              <a:xfrm>
                <a:off x="189321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7" name="直線コネクタ 706"/>
              <p:cNvCxnSpPr/>
              <p:nvPr/>
            </p:nvCxnSpPr>
            <p:spPr>
              <a:xfrm>
                <a:off x="2253123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8" name="直線コネクタ 707"/>
              <p:cNvCxnSpPr/>
              <p:nvPr/>
            </p:nvCxnSpPr>
            <p:spPr>
              <a:xfrm>
                <a:off x="2613030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9" name="直線コネクタ 708"/>
              <p:cNvCxnSpPr/>
              <p:nvPr/>
            </p:nvCxnSpPr>
            <p:spPr>
              <a:xfrm>
                <a:off x="2972937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直線コネクタ 709"/>
              <p:cNvCxnSpPr/>
              <p:nvPr/>
            </p:nvCxnSpPr>
            <p:spPr>
              <a:xfrm>
                <a:off x="3332844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1" name="直線コネクタ 710"/>
              <p:cNvCxnSpPr/>
              <p:nvPr/>
            </p:nvCxnSpPr>
            <p:spPr>
              <a:xfrm>
                <a:off x="3692751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2" name="直線コネクタ 711"/>
              <p:cNvCxnSpPr/>
              <p:nvPr/>
            </p:nvCxnSpPr>
            <p:spPr>
              <a:xfrm>
                <a:off x="4052658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3" name="直線コネクタ 712"/>
              <p:cNvCxnSpPr/>
              <p:nvPr/>
            </p:nvCxnSpPr>
            <p:spPr>
              <a:xfrm>
                <a:off x="441256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4" name="直線コネクタ 713"/>
              <p:cNvCxnSpPr/>
              <p:nvPr/>
            </p:nvCxnSpPr>
            <p:spPr>
              <a:xfrm>
                <a:off x="477247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5" name="直線コネクタ 714"/>
              <p:cNvCxnSpPr/>
              <p:nvPr/>
            </p:nvCxnSpPr>
            <p:spPr>
              <a:xfrm>
                <a:off x="513237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/>
              <p:cNvCxnSpPr/>
              <p:nvPr/>
            </p:nvCxnSpPr>
            <p:spPr>
              <a:xfrm>
                <a:off x="549228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直線コネクタ 716"/>
              <p:cNvCxnSpPr/>
              <p:nvPr/>
            </p:nvCxnSpPr>
            <p:spPr>
              <a:xfrm>
                <a:off x="5852193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/>
              <p:cNvCxnSpPr/>
              <p:nvPr/>
            </p:nvCxnSpPr>
            <p:spPr>
              <a:xfrm>
                <a:off x="6212100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/>
              <p:cNvCxnSpPr/>
              <p:nvPr/>
            </p:nvCxnSpPr>
            <p:spPr>
              <a:xfrm>
                <a:off x="6572007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/>
              <p:cNvCxnSpPr/>
              <p:nvPr/>
            </p:nvCxnSpPr>
            <p:spPr>
              <a:xfrm>
                <a:off x="6931914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/>
              <p:cNvCxnSpPr/>
              <p:nvPr/>
            </p:nvCxnSpPr>
            <p:spPr>
              <a:xfrm>
                <a:off x="7291821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/>
              <p:cNvCxnSpPr/>
              <p:nvPr/>
            </p:nvCxnSpPr>
            <p:spPr>
              <a:xfrm>
                <a:off x="7651728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/>
              <p:cNvCxnSpPr/>
              <p:nvPr/>
            </p:nvCxnSpPr>
            <p:spPr>
              <a:xfrm>
                <a:off x="8011635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/>
              <p:cNvCxnSpPr/>
              <p:nvPr/>
            </p:nvCxnSpPr>
            <p:spPr>
              <a:xfrm>
                <a:off x="8371542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直線コネクタ 724"/>
              <p:cNvCxnSpPr/>
              <p:nvPr/>
            </p:nvCxnSpPr>
            <p:spPr>
              <a:xfrm>
                <a:off x="8731449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直線コネクタ 725"/>
              <p:cNvCxnSpPr/>
              <p:nvPr/>
            </p:nvCxnSpPr>
            <p:spPr>
              <a:xfrm>
                <a:off x="9091356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直線コネクタ 726"/>
              <p:cNvCxnSpPr/>
              <p:nvPr/>
            </p:nvCxnSpPr>
            <p:spPr>
              <a:xfrm>
                <a:off x="9451263" y="980728"/>
                <a:ext cx="2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" name="直線コネクタ 3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グループ化 12"/>
          <p:cNvGrpSpPr/>
          <p:nvPr/>
        </p:nvGrpSpPr>
        <p:grpSpPr>
          <a:xfrm>
            <a:off x="9091356" y="796062"/>
            <a:ext cx="361054" cy="184666"/>
            <a:chOff x="9091356" y="796062"/>
            <a:chExt cx="361054" cy="184666"/>
          </a:xfrm>
        </p:grpSpPr>
        <p:cxnSp>
          <p:nvCxnSpPr>
            <p:cNvPr id="8" name="直線矢印コネクタ 7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テキスト ボックス 418"/>
          <p:cNvSpPr txBox="1"/>
          <p:nvPr/>
        </p:nvSpPr>
        <p:spPr>
          <a:xfrm>
            <a:off x="8553400" y="294764"/>
            <a:ext cx="11528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/>
              <a:t>10x17m(1/67)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44488" y="980728"/>
            <a:ext cx="9180028" cy="540000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179" name="直線コネクタ 178"/>
          <p:cNvCxnSpPr/>
          <p:nvPr/>
        </p:nvCxnSpPr>
        <p:spPr>
          <a:xfrm>
            <a:off x="344488" y="421693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344488" y="475758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>
            <a:off x="344488" y="529823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コネクタ 181"/>
          <p:cNvCxnSpPr/>
          <p:nvPr/>
        </p:nvCxnSpPr>
        <p:spPr>
          <a:xfrm>
            <a:off x="344488" y="583888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コネクタ 184"/>
          <p:cNvCxnSpPr/>
          <p:nvPr/>
        </p:nvCxnSpPr>
        <p:spPr>
          <a:xfrm>
            <a:off x="344488" y="151368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コネクタ 202"/>
          <p:cNvCxnSpPr/>
          <p:nvPr/>
        </p:nvCxnSpPr>
        <p:spPr>
          <a:xfrm>
            <a:off x="344488" y="205433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>
            <a:off x="344488" y="259498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コネクタ 204"/>
          <p:cNvCxnSpPr/>
          <p:nvPr/>
        </p:nvCxnSpPr>
        <p:spPr>
          <a:xfrm>
            <a:off x="344488" y="313563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コネクタ 205"/>
          <p:cNvCxnSpPr/>
          <p:nvPr/>
        </p:nvCxnSpPr>
        <p:spPr>
          <a:xfrm>
            <a:off x="344488" y="3676289"/>
            <a:ext cx="91800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コネクタ 208"/>
          <p:cNvCxnSpPr/>
          <p:nvPr/>
        </p:nvCxnSpPr>
        <p:spPr>
          <a:xfrm>
            <a:off x="5750131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コネクタ 209"/>
          <p:cNvCxnSpPr/>
          <p:nvPr/>
        </p:nvCxnSpPr>
        <p:spPr>
          <a:xfrm>
            <a:off x="5210160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コネクタ 210"/>
          <p:cNvCxnSpPr/>
          <p:nvPr/>
        </p:nvCxnSpPr>
        <p:spPr>
          <a:xfrm>
            <a:off x="4670189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コネクタ 228"/>
          <p:cNvCxnSpPr/>
          <p:nvPr/>
        </p:nvCxnSpPr>
        <p:spPr>
          <a:xfrm>
            <a:off x="4130218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コネクタ 229"/>
          <p:cNvCxnSpPr/>
          <p:nvPr/>
        </p:nvCxnSpPr>
        <p:spPr>
          <a:xfrm>
            <a:off x="3590247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線コネクタ 230"/>
          <p:cNvCxnSpPr/>
          <p:nvPr/>
        </p:nvCxnSpPr>
        <p:spPr>
          <a:xfrm>
            <a:off x="3050276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線コネクタ 231"/>
          <p:cNvCxnSpPr/>
          <p:nvPr/>
        </p:nvCxnSpPr>
        <p:spPr>
          <a:xfrm>
            <a:off x="8989957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線コネクタ 232"/>
          <p:cNvCxnSpPr/>
          <p:nvPr/>
        </p:nvCxnSpPr>
        <p:spPr>
          <a:xfrm>
            <a:off x="8449986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線コネクタ 233"/>
          <p:cNvCxnSpPr/>
          <p:nvPr/>
        </p:nvCxnSpPr>
        <p:spPr>
          <a:xfrm>
            <a:off x="7910015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線コネクタ 234"/>
          <p:cNvCxnSpPr/>
          <p:nvPr/>
        </p:nvCxnSpPr>
        <p:spPr>
          <a:xfrm>
            <a:off x="7370044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コネクタ 235"/>
          <p:cNvCxnSpPr/>
          <p:nvPr/>
        </p:nvCxnSpPr>
        <p:spPr>
          <a:xfrm>
            <a:off x="6830073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線コネクタ 236"/>
          <p:cNvCxnSpPr/>
          <p:nvPr/>
        </p:nvCxnSpPr>
        <p:spPr>
          <a:xfrm>
            <a:off x="6290102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コネクタ 254"/>
          <p:cNvCxnSpPr/>
          <p:nvPr/>
        </p:nvCxnSpPr>
        <p:spPr>
          <a:xfrm>
            <a:off x="2510305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線コネクタ 255"/>
          <p:cNvCxnSpPr/>
          <p:nvPr/>
        </p:nvCxnSpPr>
        <p:spPr>
          <a:xfrm>
            <a:off x="1970334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直線コネクタ 256"/>
          <p:cNvCxnSpPr/>
          <p:nvPr/>
        </p:nvCxnSpPr>
        <p:spPr>
          <a:xfrm>
            <a:off x="1430363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線コネクタ 257"/>
          <p:cNvCxnSpPr/>
          <p:nvPr/>
        </p:nvCxnSpPr>
        <p:spPr>
          <a:xfrm>
            <a:off x="890392" y="980728"/>
            <a:ext cx="0" cy="54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/>
          <p:cNvGrpSpPr/>
          <p:nvPr/>
        </p:nvGrpSpPr>
        <p:grpSpPr>
          <a:xfrm>
            <a:off x="614734" y="980728"/>
            <a:ext cx="8639536" cy="5400000"/>
            <a:chOff x="616751" y="980728"/>
            <a:chExt cx="8639536" cy="5400000"/>
          </a:xfrm>
        </p:grpSpPr>
        <p:cxnSp>
          <p:nvCxnSpPr>
            <p:cNvPr id="261" name="直線コネクタ 260"/>
            <p:cNvCxnSpPr/>
            <p:nvPr/>
          </p:nvCxnSpPr>
          <p:spPr>
            <a:xfrm>
              <a:off x="6016461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/>
            <p:cNvCxnSpPr/>
            <p:nvPr/>
          </p:nvCxnSpPr>
          <p:spPr>
            <a:xfrm>
              <a:off x="547649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/>
            <p:cNvCxnSpPr/>
            <p:nvPr/>
          </p:nvCxnSpPr>
          <p:spPr>
            <a:xfrm>
              <a:off x="4936519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/>
            <p:cNvCxnSpPr/>
            <p:nvPr/>
          </p:nvCxnSpPr>
          <p:spPr>
            <a:xfrm>
              <a:off x="4396548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/>
            <p:cNvCxnSpPr/>
            <p:nvPr/>
          </p:nvCxnSpPr>
          <p:spPr>
            <a:xfrm>
              <a:off x="3856577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/>
            <p:cNvCxnSpPr/>
            <p:nvPr/>
          </p:nvCxnSpPr>
          <p:spPr>
            <a:xfrm>
              <a:off x="3316606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/>
            <p:cNvCxnSpPr/>
            <p:nvPr/>
          </p:nvCxnSpPr>
          <p:spPr>
            <a:xfrm>
              <a:off x="9256287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/>
            <p:cNvCxnSpPr/>
            <p:nvPr/>
          </p:nvCxnSpPr>
          <p:spPr>
            <a:xfrm>
              <a:off x="8716316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/>
            <p:cNvCxnSpPr/>
            <p:nvPr/>
          </p:nvCxnSpPr>
          <p:spPr>
            <a:xfrm>
              <a:off x="8176345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/>
            <p:cNvCxnSpPr/>
            <p:nvPr/>
          </p:nvCxnSpPr>
          <p:spPr>
            <a:xfrm>
              <a:off x="7636374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/>
            <p:cNvCxnSpPr/>
            <p:nvPr/>
          </p:nvCxnSpPr>
          <p:spPr>
            <a:xfrm>
              <a:off x="7096403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線コネクタ 288"/>
            <p:cNvCxnSpPr/>
            <p:nvPr/>
          </p:nvCxnSpPr>
          <p:spPr>
            <a:xfrm>
              <a:off x="6556432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コネクタ 289"/>
            <p:cNvCxnSpPr/>
            <p:nvPr/>
          </p:nvCxnSpPr>
          <p:spPr>
            <a:xfrm>
              <a:off x="2776635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線コネクタ 290"/>
            <p:cNvCxnSpPr/>
            <p:nvPr/>
          </p:nvCxnSpPr>
          <p:spPr>
            <a:xfrm>
              <a:off x="2236664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線コネクタ 291"/>
            <p:cNvCxnSpPr/>
            <p:nvPr/>
          </p:nvCxnSpPr>
          <p:spPr>
            <a:xfrm>
              <a:off x="1696693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/>
            <p:cNvCxnSpPr/>
            <p:nvPr/>
          </p:nvCxnSpPr>
          <p:spPr>
            <a:xfrm>
              <a:off x="1156722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/>
            <p:cNvCxnSpPr/>
            <p:nvPr/>
          </p:nvCxnSpPr>
          <p:spPr>
            <a:xfrm>
              <a:off x="616751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/>
          <p:cNvGrpSpPr/>
          <p:nvPr/>
        </p:nvGrpSpPr>
        <p:grpSpPr>
          <a:xfrm>
            <a:off x="344488" y="1247803"/>
            <a:ext cx="9180028" cy="4865851"/>
            <a:chOff x="344488" y="1238481"/>
            <a:chExt cx="9180028" cy="4865851"/>
          </a:xfrm>
        </p:grpSpPr>
        <p:cxnSp>
          <p:nvCxnSpPr>
            <p:cNvPr id="295" name="直線コネクタ 294"/>
            <p:cNvCxnSpPr/>
            <p:nvPr/>
          </p:nvCxnSpPr>
          <p:spPr>
            <a:xfrm>
              <a:off x="344488" y="394173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/>
            <p:cNvCxnSpPr/>
            <p:nvPr/>
          </p:nvCxnSpPr>
          <p:spPr>
            <a:xfrm>
              <a:off x="344488" y="448238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/>
            <p:cNvCxnSpPr/>
            <p:nvPr/>
          </p:nvCxnSpPr>
          <p:spPr>
            <a:xfrm>
              <a:off x="344488" y="502303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線コネクタ 297"/>
            <p:cNvCxnSpPr/>
            <p:nvPr/>
          </p:nvCxnSpPr>
          <p:spPr>
            <a:xfrm>
              <a:off x="344488" y="556368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/>
            <p:cNvCxnSpPr/>
            <p:nvPr/>
          </p:nvCxnSpPr>
          <p:spPr>
            <a:xfrm>
              <a:off x="344488" y="6104332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コネクタ 299"/>
            <p:cNvCxnSpPr/>
            <p:nvPr/>
          </p:nvCxnSpPr>
          <p:spPr>
            <a:xfrm>
              <a:off x="344488" y="123848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/>
            <p:cNvCxnSpPr/>
            <p:nvPr/>
          </p:nvCxnSpPr>
          <p:spPr>
            <a:xfrm>
              <a:off x="344488" y="177913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コネクタ 301"/>
            <p:cNvCxnSpPr/>
            <p:nvPr/>
          </p:nvCxnSpPr>
          <p:spPr>
            <a:xfrm>
              <a:off x="344488" y="231978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/>
            <p:cNvCxnSpPr/>
            <p:nvPr/>
          </p:nvCxnSpPr>
          <p:spPr>
            <a:xfrm>
              <a:off x="344488" y="286043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/>
            <p:cNvCxnSpPr/>
            <p:nvPr/>
          </p:nvCxnSpPr>
          <p:spPr>
            <a:xfrm>
              <a:off x="344488" y="3401081"/>
              <a:ext cx="918002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" name="テキスト ボックス 306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308" name="直線コネクタ 307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" name="グループ化 308"/>
          <p:cNvGrpSpPr/>
          <p:nvPr/>
        </p:nvGrpSpPr>
        <p:grpSpPr>
          <a:xfrm>
            <a:off x="8989957" y="796062"/>
            <a:ext cx="534559" cy="184666"/>
            <a:chOff x="9091356" y="796062"/>
            <a:chExt cx="361054" cy="184666"/>
          </a:xfrm>
        </p:grpSpPr>
        <p:cxnSp>
          <p:nvCxnSpPr>
            <p:cNvPr id="310" name="直線矢印コネクタ 309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線コネクタ 311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" name="テキスト ボックス 312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422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テキスト ボックス 420"/>
          <p:cNvSpPr txBox="1"/>
          <p:nvPr/>
        </p:nvSpPr>
        <p:spPr>
          <a:xfrm>
            <a:off x="8625408" y="294764"/>
            <a:ext cx="1069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/>
              <a:t>8x13m(1/50)</a:t>
            </a: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22" name="直線コネクタ 121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271735" y="836712"/>
            <a:ext cx="9360796" cy="576000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/>
          <p:cNvCxnSpPr/>
          <p:nvPr/>
        </p:nvCxnSpPr>
        <p:spPr>
          <a:xfrm>
            <a:off x="8912488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71735" y="1556716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8192447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>
            <a:off x="7472406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>
            <a:off x="6752365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>
            <a:off x="6032324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>
            <a:off x="5312283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>
            <a:off x="4592242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/>
          <p:cNvCxnSpPr/>
          <p:nvPr/>
        </p:nvCxnSpPr>
        <p:spPr>
          <a:xfrm>
            <a:off x="3872201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>
            <a:off x="3152160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>
            <a:off x="2432119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1712078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992037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271735" y="2276715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/>
          <p:nvPr/>
        </p:nvCxnSpPr>
        <p:spPr>
          <a:xfrm>
            <a:off x="271735" y="2996714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コネクタ 137"/>
          <p:cNvCxnSpPr/>
          <p:nvPr/>
        </p:nvCxnSpPr>
        <p:spPr>
          <a:xfrm>
            <a:off x="271735" y="3716713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/>
          <p:cNvCxnSpPr/>
          <p:nvPr/>
        </p:nvCxnSpPr>
        <p:spPr>
          <a:xfrm>
            <a:off x="271735" y="4436712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>
            <a:off x="271735" y="5156711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コネクタ 140"/>
          <p:cNvCxnSpPr/>
          <p:nvPr/>
        </p:nvCxnSpPr>
        <p:spPr>
          <a:xfrm>
            <a:off x="271735" y="5876710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>
            <a:off x="271735" y="6596712"/>
            <a:ext cx="9360796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/>
          <p:cNvGrpSpPr/>
          <p:nvPr/>
        </p:nvGrpSpPr>
        <p:grpSpPr>
          <a:xfrm>
            <a:off x="271735" y="1196714"/>
            <a:ext cx="9360796" cy="5039996"/>
            <a:chOff x="271735" y="1263753"/>
            <a:chExt cx="9360796" cy="5039996"/>
          </a:xfrm>
        </p:grpSpPr>
        <p:cxnSp>
          <p:nvCxnSpPr>
            <p:cNvPr id="144" name="直線コネクタ 143"/>
            <p:cNvCxnSpPr/>
            <p:nvPr/>
          </p:nvCxnSpPr>
          <p:spPr>
            <a:xfrm>
              <a:off x="271735" y="1263753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/>
            <p:nvPr/>
          </p:nvCxnSpPr>
          <p:spPr>
            <a:xfrm>
              <a:off x="271735" y="1983752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/>
            <p:cNvCxnSpPr/>
            <p:nvPr/>
          </p:nvCxnSpPr>
          <p:spPr>
            <a:xfrm>
              <a:off x="271735" y="2703751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/>
            <p:cNvCxnSpPr/>
            <p:nvPr/>
          </p:nvCxnSpPr>
          <p:spPr>
            <a:xfrm>
              <a:off x="271735" y="3423750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/>
            <p:cNvCxnSpPr/>
            <p:nvPr/>
          </p:nvCxnSpPr>
          <p:spPr>
            <a:xfrm>
              <a:off x="271735" y="4143749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/>
            <p:cNvCxnSpPr/>
            <p:nvPr/>
          </p:nvCxnSpPr>
          <p:spPr>
            <a:xfrm>
              <a:off x="271735" y="4863748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/>
            <p:cNvCxnSpPr/>
            <p:nvPr/>
          </p:nvCxnSpPr>
          <p:spPr>
            <a:xfrm>
              <a:off x="271735" y="5583747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/>
            <p:cNvCxnSpPr/>
            <p:nvPr/>
          </p:nvCxnSpPr>
          <p:spPr>
            <a:xfrm>
              <a:off x="271735" y="6303749"/>
              <a:ext cx="936079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8" name="直線コネクタ 177"/>
          <p:cNvCxnSpPr/>
          <p:nvPr/>
        </p:nvCxnSpPr>
        <p:spPr>
          <a:xfrm>
            <a:off x="271996" y="836712"/>
            <a:ext cx="0" cy="57600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" name="グループ化 205"/>
          <p:cNvGrpSpPr/>
          <p:nvPr/>
        </p:nvGrpSpPr>
        <p:grpSpPr>
          <a:xfrm>
            <a:off x="631887" y="836712"/>
            <a:ext cx="8640492" cy="5760000"/>
            <a:chOff x="635981" y="836712"/>
            <a:chExt cx="8640492" cy="5760000"/>
          </a:xfrm>
        </p:grpSpPr>
        <p:cxnSp>
          <p:nvCxnSpPr>
            <p:cNvPr id="207" name="直線コネクタ 206"/>
            <p:cNvCxnSpPr/>
            <p:nvPr/>
          </p:nvCxnSpPr>
          <p:spPr>
            <a:xfrm>
              <a:off x="9276473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/>
            <p:cNvCxnSpPr/>
            <p:nvPr/>
          </p:nvCxnSpPr>
          <p:spPr>
            <a:xfrm>
              <a:off x="8556432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/>
            <p:cNvCxnSpPr/>
            <p:nvPr/>
          </p:nvCxnSpPr>
          <p:spPr>
            <a:xfrm>
              <a:off x="7836391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/>
            <p:cNvCxnSpPr/>
            <p:nvPr/>
          </p:nvCxnSpPr>
          <p:spPr>
            <a:xfrm>
              <a:off x="7116350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>
              <a:off x="6396309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/>
            <p:cNvCxnSpPr/>
            <p:nvPr/>
          </p:nvCxnSpPr>
          <p:spPr>
            <a:xfrm>
              <a:off x="5676268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/>
            <p:cNvCxnSpPr/>
            <p:nvPr/>
          </p:nvCxnSpPr>
          <p:spPr>
            <a:xfrm>
              <a:off x="4956227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/>
            <p:cNvCxnSpPr/>
            <p:nvPr/>
          </p:nvCxnSpPr>
          <p:spPr>
            <a:xfrm>
              <a:off x="4236186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/>
            <p:cNvCxnSpPr/>
            <p:nvPr/>
          </p:nvCxnSpPr>
          <p:spPr>
            <a:xfrm>
              <a:off x="3516145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/>
            <p:cNvCxnSpPr/>
            <p:nvPr/>
          </p:nvCxnSpPr>
          <p:spPr>
            <a:xfrm>
              <a:off x="2796104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/>
            <p:cNvCxnSpPr/>
            <p:nvPr/>
          </p:nvCxnSpPr>
          <p:spPr>
            <a:xfrm>
              <a:off x="2076063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/>
            <p:cNvCxnSpPr/>
            <p:nvPr/>
          </p:nvCxnSpPr>
          <p:spPr>
            <a:xfrm>
              <a:off x="1356022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/>
            <p:nvPr/>
          </p:nvCxnSpPr>
          <p:spPr>
            <a:xfrm>
              <a:off x="635981" y="83671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グループ化 232"/>
          <p:cNvGrpSpPr/>
          <p:nvPr/>
        </p:nvGrpSpPr>
        <p:grpSpPr>
          <a:xfrm>
            <a:off x="8913440" y="652046"/>
            <a:ext cx="719091" cy="184666"/>
            <a:chOff x="9091356" y="796062"/>
            <a:chExt cx="361054" cy="184666"/>
          </a:xfrm>
        </p:grpSpPr>
        <p:cxnSp>
          <p:nvCxnSpPr>
            <p:cNvPr id="234" name="直線矢印コネクタ 233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/>
            <p:cNvCxnSpPr/>
            <p:nvPr/>
          </p:nvCxnSpPr>
          <p:spPr>
            <a:xfrm>
              <a:off x="9451201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テキスト ボックス 236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0574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8625408" y="294764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/>
              <a:t>5x8m(1/30)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/>
          <p:cNvGrpSpPr/>
          <p:nvPr/>
        </p:nvGrpSpPr>
        <p:grpSpPr>
          <a:xfrm>
            <a:off x="633376" y="980728"/>
            <a:ext cx="8640104" cy="5400000"/>
            <a:chOff x="633376" y="980728"/>
            <a:chExt cx="8640104" cy="5400000"/>
          </a:xfrm>
        </p:grpSpPr>
        <p:sp>
          <p:nvSpPr>
            <p:cNvPr id="46" name="正方形/長方形 45"/>
            <p:cNvSpPr/>
            <p:nvPr/>
          </p:nvSpPr>
          <p:spPr>
            <a:xfrm>
              <a:off x="633376" y="980728"/>
              <a:ext cx="8640104" cy="540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8199368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633376" y="2060728"/>
              <a:ext cx="8640104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7118512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>
              <a:off x="6037656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>
              <a:off x="495680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3875944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2795088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1714232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>
              <a:off x="633376" y="3140728"/>
              <a:ext cx="8640104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/>
            <p:nvPr/>
          </p:nvCxnSpPr>
          <p:spPr>
            <a:xfrm>
              <a:off x="633376" y="4220728"/>
              <a:ext cx="8640104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/>
            <p:cNvCxnSpPr/>
            <p:nvPr/>
          </p:nvCxnSpPr>
          <p:spPr>
            <a:xfrm>
              <a:off x="633376" y="5300728"/>
              <a:ext cx="8640104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グループ化 14"/>
            <p:cNvGrpSpPr/>
            <p:nvPr/>
          </p:nvGrpSpPr>
          <p:grpSpPr>
            <a:xfrm>
              <a:off x="1170432" y="980728"/>
              <a:ext cx="7565992" cy="5400000"/>
              <a:chOff x="1201547" y="980728"/>
              <a:chExt cx="7565992" cy="5400000"/>
            </a:xfrm>
          </p:grpSpPr>
          <p:cxnSp>
            <p:nvCxnSpPr>
              <p:cNvPr id="72" name="直線コネクタ 71"/>
              <p:cNvCxnSpPr/>
              <p:nvPr/>
            </p:nvCxnSpPr>
            <p:spPr>
              <a:xfrm>
                <a:off x="8767539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7686683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6605827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/>
              <p:cNvCxnSpPr/>
              <p:nvPr/>
            </p:nvCxnSpPr>
            <p:spPr>
              <a:xfrm>
                <a:off x="552497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444115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3363259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2282403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1201547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633376" y="1520728"/>
              <a:ext cx="8640104" cy="4320000"/>
              <a:chOff x="633376" y="1536945"/>
              <a:chExt cx="8640104" cy="4320000"/>
            </a:xfrm>
          </p:grpSpPr>
          <p:cxnSp>
            <p:nvCxnSpPr>
              <p:cNvPr id="80" name="直線コネクタ 79"/>
              <p:cNvCxnSpPr/>
              <p:nvPr/>
            </p:nvCxnSpPr>
            <p:spPr>
              <a:xfrm>
                <a:off x="633376" y="1536945"/>
                <a:ext cx="8640104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633376" y="2616945"/>
                <a:ext cx="8640104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/>
              <p:cNvCxnSpPr/>
              <p:nvPr/>
            </p:nvCxnSpPr>
            <p:spPr>
              <a:xfrm>
                <a:off x="633376" y="3696945"/>
                <a:ext cx="8640104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/>
              <p:nvPr/>
            </p:nvCxnSpPr>
            <p:spPr>
              <a:xfrm>
                <a:off x="633376" y="4776945"/>
                <a:ext cx="8640104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/>
              <p:nvPr/>
            </p:nvCxnSpPr>
            <p:spPr>
              <a:xfrm>
                <a:off x="633376" y="5856945"/>
                <a:ext cx="8640104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グループ化 92"/>
          <p:cNvGrpSpPr/>
          <p:nvPr/>
        </p:nvGrpSpPr>
        <p:grpSpPr>
          <a:xfrm>
            <a:off x="8197309" y="796062"/>
            <a:ext cx="1076171" cy="184666"/>
            <a:chOff x="9091356" y="796062"/>
            <a:chExt cx="361746" cy="184666"/>
          </a:xfrm>
        </p:grpSpPr>
        <p:cxnSp>
          <p:nvCxnSpPr>
            <p:cNvPr id="94" name="直線矢印コネクタ 93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>
              <a:off x="9453102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17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8754204" y="294764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/>
              <a:t>4x6m(1/25)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グループ化 14"/>
          <p:cNvGrpSpPr/>
          <p:nvPr/>
        </p:nvGrpSpPr>
        <p:grpSpPr>
          <a:xfrm>
            <a:off x="632520" y="836092"/>
            <a:ext cx="8640153" cy="5760000"/>
            <a:chOff x="632520" y="836092"/>
            <a:chExt cx="8640153" cy="5760000"/>
          </a:xfrm>
        </p:grpSpPr>
        <p:sp>
          <p:nvSpPr>
            <p:cNvPr id="36" name="正方形/長方形 35"/>
            <p:cNvSpPr/>
            <p:nvPr/>
          </p:nvSpPr>
          <p:spPr>
            <a:xfrm>
              <a:off x="632520" y="836092"/>
              <a:ext cx="8640153" cy="576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4952597" y="83609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632520" y="3716092"/>
              <a:ext cx="864015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632520" y="2276092"/>
              <a:ext cx="864015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632520" y="5156092"/>
              <a:ext cx="864015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7832647" y="83609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6392622" y="83609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3512571" y="83609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2072545" y="836092"/>
              <a:ext cx="0" cy="576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グループ化 12"/>
            <p:cNvGrpSpPr/>
            <p:nvPr/>
          </p:nvGrpSpPr>
          <p:grpSpPr>
            <a:xfrm>
              <a:off x="1352533" y="836092"/>
              <a:ext cx="7200127" cy="5760000"/>
              <a:chOff x="1191813" y="836092"/>
              <a:chExt cx="7200127" cy="5760000"/>
            </a:xfrm>
          </p:grpSpPr>
          <p:cxnSp>
            <p:nvCxnSpPr>
              <p:cNvPr id="47" name="直線コネクタ 46"/>
              <p:cNvCxnSpPr/>
              <p:nvPr/>
            </p:nvCxnSpPr>
            <p:spPr>
              <a:xfrm>
                <a:off x="5511890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1191813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391940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6951915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4071864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2631838" y="836092"/>
                <a:ext cx="0" cy="576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グループ化 13"/>
            <p:cNvGrpSpPr/>
            <p:nvPr/>
          </p:nvGrpSpPr>
          <p:grpSpPr>
            <a:xfrm>
              <a:off x="632520" y="1556092"/>
              <a:ext cx="8640153" cy="4320000"/>
              <a:chOff x="632520" y="1601389"/>
              <a:chExt cx="8640153" cy="4320000"/>
            </a:xfrm>
          </p:grpSpPr>
          <p:cxnSp>
            <p:nvCxnSpPr>
              <p:cNvPr id="53" name="直線コネクタ 52"/>
              <p:cNvCxnSpPr/>
              <p:nvPr/>
            </p:nvCxnSpPr>
            <p:spPr>
              <a:xfrm>
                <a:off x="632520" y="3041389"/>
                <a:ext cx="864015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2520" y="1601389"/>
                <a:ext cx="864015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632520" y="4481389"/>
                <a:ext cx="864015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2520" y="5921389"/>
                <a:ext cx="8640153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グループ化 62"/>
          <p:cNvGrpSpPr/>
          <p:nvPr/>
        </p:nvGrpSpPr>
        <p:grpSpPr>
          <a:xfrm>
            <a:off x="7832646" y="652046"/>
            <a:ext cx="1441673" cy="184666"/>
            <a:chOff x="9091356" y="796062"/>
            <a:chExt cx="361263" cy="184666"/>
          </a:xfrm>
        </p:grpSpPr>
        <p:cxnSp>
          <p:nvCxnSpPr>
            <p:cNvPr id="64" name="直線矢印コネクタ 63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/>
            <p:cNvCxnSpPr/>
            <p:nvPr/>
          </p:nvCxnSpPr>
          <p:spPr>
            <a:xfrm>
              <a:off x="9452619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テキスト ボックス 66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3586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テキスト ボックス 577"/>
          <p:cNvSpPr txBox="1"/>
          <p:nvPr/>
        </p:nvSpPr>
        <p:spPr>
          <a:xfrm>
            <a:off x="8697416" y="294764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/>
              <a:t>3x5m(1/25)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453590" y="980728"/>
            <a:ext cx="9000200" cy="5400000"/>
            <a:chOff x="453590" y="980728"/>
            <a:chExt cx="9000200" cy="5400000"/>
          </a:xfrm>
        </p:grpSpPr>
        <p:sp>
          <p:nvSpPr>
            <p:cNvPr id="8" name="正方形/長方形 7"/>
            <p:cNvSpPr/>
            <p:nvPr/>
          </p:nvSpPr>
          <p:spPr>
            <a:xfrm>
              <a:off x="453590" y="980728"/>
              <a:ext cx="9000200" cy="54000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53590" y="1880728"/>
              <a:ext cx="9000200" cy="3600000"/>
              <a:chOff x="453590" y="1881061"/>
              <a:chExt cx="9000200" cy="3600000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>
                <a:off x="453590" y="5481061"/>
                <a:ext cx="90002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453590" y="3681061"/>
                <a:ext cx="90002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453590" y="1881061"/>
                <a:ext cx="9000200" cy="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直線コネクタ 25"/>
            <p:cNvCxnSpPr/>
            <p:nvPr/>
          </p:nvCxnSpPr>
          <p:spPr>
            <a:xfrm>
              <a:off x="453590" y="4580728"/>
              <a:ext cx="90002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405367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225363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765375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5853710" y="980728"/>
              <a:ext cx="0" cy="5400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1353610" y="980728"/>
              <a:ext cx="7200160" cy="5400000"/>
              <a:chOff x="1268891" y="980728"/>
              <a:chExt cx="7200160" cy="5400000"/>
            </a:xfrm>
          </p:grpSpPr>
          <p:cxnSp>
            <p:nvCxnSpPr>
              <p:cNvPr id="40" name="直線コネクタ 39"/>
              <p:cNvCxnSpPr/>
              <p:nvPr/>
            </p:nvCxnSpPr>
            <p:spPr>
              <a:xfrm>
                <a:off x="306893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126889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666901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486897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8469051" y="980728"/>
                <a:ext cx="0" cy="5400000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直線コネクタ 44"/>
            <p:cNvCxnSpPr/>
            <p:nvPr/>
          </p:nvCxnSpPr>
          <p:spPr>
            <a:xfrm>
              <a:off x="453590" y="2780728"/>
              <a:ext cx="900020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テキスト ボックス 20"/>
          <p:cNvSpPr txBox="1"/>
          <p:nvPr/>
        </p:nvSpPr>
        <p:spPr>
          <a:xfrm>
            <a:off x="271735" y="20266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タイトル名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0" y="548680"/>
            <a:ext cx="9906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グループ化 22"/>
          <p:cNvGrpSpPr/>
          <p:nvPr/>
        </p:nvGrpSpPr>
        <p:grpSpPr>
          <a:xfrm>
            <a:off x="7653751" y="796062"/>
            <a:ext cx="1800040" cy="184666"/>
            <a:chOff x="9091356" y="796062"/>
            <a:chExt cx="361054" cy="184666"/>
          </a:xfrm>
        </p:grpSpPr>
        <p:cxnSp>
          <p:nvCxnSpPr>
            <p:cNvPr id="27" name="直線矢印コネクタ 26"/>
            <p:cNvCxnSpPr/>
            <p:nvPr/>
          </p:nvCxnSpPr>
          <p:spPr>
            <a:xfrm>
              <a:off x="9091358" y="920185"/>
              <a:ext cx="361052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9091356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9452410" y="836712"/>
              <a:ext cx="0" cy="1440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9111002" y="796062"/>
              <a:ext cx="3064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1m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324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PPTX269_A4グリッドシート</dc:title>
  <dc:subject>PPTX269_A4グリッドシート</dc:subject>
  <dc:creator>http://www.digipot.net</dc:creator>
  <cp:lastModifiedBy/>
  <cp:revision>1</cp:revision>
  <dcterms:created xsi:type="dcterms:W3CDTF">2014-12-01T07:53:52Z</dcterms:created>
  <dcterms:modified xsi:type="dcterms:W3CDTF">2015-02-10T05:20:21Z</dcterms:modified>
  <cp:version>1</cp:version>
</cp:coreProperties>
</file>